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4" r:id="rId8"/>
    <p:sldId id="260" r:id="rId9"/>
    <p:sldId id="261" r:id="rId10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4295E-C960-42AB-9810-6B9E3104D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DB8E11-2420-46CB-A8B4-6817820C0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0F879-32A5-49FA-8A5A-D0CA88EB5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B0037-531B-4EF0-A265-006142FE3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EB04F-C75F-48D9-93A4-5DBA3C103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803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7E699-6791-40B9-8856-44C4C8235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A102D3-C67E-4145-821B-7EAE8C9FCA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96644-0624-4A44-9393-BB87972A6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5FF27-842F-4CEF-A191-A45251CE2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85F60-67FD-400D-B49E-AA5552895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1342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E94640-6A1F-4C67-BA86-C55D6BD63D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9D4EDB-31E0-41B0-9844-18EE4241C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EA3E2-92D6-4B8E-99D9-FCEF3CD88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07175-D5B6-4346-A693-E4660B02D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552E6-E349-429B-8B3B-98F1FD5CA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536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874FF-DDA5-4019-A1F9-9375B712F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8C1C1-4C28-45A3-8A9F-3F72124B2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7614F-8F65-49D7-88AF-69FE547D5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19AF2-92D7-47A4-AD1F-CD2799A58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9BAEA-955B-402A-93D8-FF4E1C73F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227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3D20E-8CEB-43EA-9088-46F51A144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D8F413-207C-4528-9849-901BD2A3F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FCF9E-0E0E-421F-A9B9-F2AA6DC67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1F663-6DC1-4C2D-81AF-FBF00FD2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4EF7F-A787-4F4E-8B3A-2ACAB28F7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488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AB134-1F1C-41A3-93CD-6CB55B5FA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DEE41-0A14-4278-9F1E-11AFC254BE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D54002-CBF8-445C-8008-913C922426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BD73C-0A7E-47BB-8F99-4E1C40731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632E7E-918B-4C10-B25B-7735257A0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8C6FBB-4071-42A7-924C-AF4D4CEA4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62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DE245-AEDA-4584-8478-A1A332225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D615A-1817-4221-940A-4D2BBCC88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8F9ABE-EDAD-4BF0-836D-3FFB895BE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E915FA-DCCC-41B4-824F-DDC8344DFD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E6D2EC-87E4-487E-984E-EFC3444EEB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8D3C35-CFD3-4BD8-B205-AE95EDDB8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D2B523-2371-4CF7-9091-288B91390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8252F3-B9A5-4F4F-90E3-C4C2B060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1417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F9D22-F644-4AED-A4D1-FC7164AFC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BC4B76-8285-4DE1-80EF-4DE158F14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293AD6-503A-4542-B9FD-4532F52D6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1A20E-353C-4058-B20D-B3F25254B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240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2B0113-81F5-477A-9FC2-E32B42590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96FF0C-8309-49BC-BD88-79B82973D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6CC2E7-6A93-4CA7-93C6-A9ABFDD54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70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C84EF-C532-42C5-9B32-AB5B43AE7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1A7E7-6B13-4A22-AFE4-4028626CB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FB9F24-DF60-4C81-A345-61EA015BF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2F940-55DD-4BC2-9664-0E2AC29E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9981AE-7031-444D-96A7-DF6C746A8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DE76CE-043E-47D9-9183-7E497AFFC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989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4263D-B10C-4E31-8D2E-EFD407069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BF0CFC-A5A7-4D04-A94A-74DA219F39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E9A0A9-3406-49FA-88D8-A0FD3CF145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A8B5D6-8FCD-48A0-93C0-FC979CDB4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38713-0866-4CDC-8156-802800240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FCA4CD-FDCF-444F-BD4B-C0C708E32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89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C726E9-6140-45E9-B965-8EA349794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E102EB-0B57-4921-A459-7C20BA67D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A861F-7B81-4394-9069-E52B62DA91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FBF1A-625F-4157-9917-B1496D2550B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73B21-AAD2-4377-9A7E-E04020A59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2F9BA-A02E-4666-8C39-04F51FD4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2319C-44E8-440A-AAD7-0B2760632A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763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B90F8E-83A2-4AE5-A84C-594DD3A3B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9443" y="-376350"/>
            <a:ext cx="6246429" cy="74862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29E49F-0917-47B7-9769-13E535AF2D06}"/>
              </a:ext>
            </a:extLst>
          </p:cNvPr>
          <p:cNvSpPr txBox="1"/>
          <p:nvPr/>
        </p:nvSpPr>
        <p:spPr>
          <a:xfrm>
            <a:off x="5741618" y="419048"/>
            <a:ext cx="645038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Digital Skills </a:t>
            </a:r>
          </a:p>
          <a:p>
            <a:endParaRPr lang="en-GB" sz="4400" b="1" dirty="0">
              <a:solidFill>
                <a:srgbClr val="ED008C"/>
              </a:solidFill>
            </a:endParaRPr>
          </a:p>
          <a:p>
            <a:r>
              <a:rPr lang="en-GB" sz="3200" b="1" dirty="0">
                <a:solidFill>
                  <a:srgbClr val="ED008C"/>
                </a:solidFill>
              </a:rPr>
              <a:t>New Leadership</a:t>
            </a:r>
          </a:p>
          <a:p>
            <a:r>
              <a:rPr lang="en-GB" sz="3200" b="1" dirty="0">
                <a:solidFill>
                  <a:srgbClr val="ED008C"/>
                </a:solidFill>
              </a:rPr>
              <a:t>New Ideas</a:t>
            </a:r>
          </a:p>
          <a:p>
            <a:r>
              <a:rPr lang="en-GB" sz="3200" b="1" dirty="0">
                <a:solidFill>
                  <a:srgbClr val="ED008C"/>
                </a:solidFill>
              </a:rPr>
              <a:t>New Developments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D0052C-F827-4DF3-A58A-4F982E2E5302}"/>
              </a:ext>
            </a:extLst>
          </p:cNvPr>
          <p:cNvSpPr txBox="1"/>
          <p:nvPr/>
        </p:nvSpPr>
        <p:spPr>
          <a:xfrm>
            <a:off x="7835317" y="5228491"/>
            <a:ext cx="3560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Jason Quinn/Michelle Harding</a:t>
            </a:r>
          </a:p>
          <a:p>
            <a:pPr algn="r"/>
            <a:r>
              <a:rPr lang="en-GB" b="1" dirty="0"/>
              <a:t>Glasgow Kelvin College</a:t>
            </a:r>
          </a:p>
          <a:p>
            <a:pPr algn="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0207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21FB28-1169-44F5-A387-DBDA581FE42F}"/>
              </a:ext>
            </a:extLst>
          </p:cNvPr>
          <p:cNvSpPr txBox="1"/>
          <p:nvPr/>
        </p:nvSpPr>
        <p:spPr>
          <a:xfrm>
            <a:off x="640080" y="325369"/>
            <a:ext cx="4368602" cy="19568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ED008C"/>
                </a:solidFill>
                <a:latin typeface="+mj-lt"/>
                <a:ea typeface="+mj-ea"/>
                <a:cs typeface="+mj-cs"/>
              </a:rPr>
              <a:t>What’s new</a:t>
            </a:r>
          </a:p>
        </p:txBody>
      </p:sp>
      <p:sp>
        <p:nvSpPr>
          <p:cNvPr id="1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3B9B18-E417-4A6C-B219-116BE343F5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en-US" sz="2200" dirty="0"/>
              <a:t>Jason Quinn has joined the team as the new Director of Digital Services</a:t>
            </a:r>
          </a:p>
          <a:p>
            <a:pPr lvl="1"/>
            <a:r>
              <a:rPr lang="en-US" sz="2200" dirty="0"/>
              <a:t>New Digital Operations Team is in place, we have one Learning Technology Developer position to fill, this will be advertised soon</a:t>
            </a:r>
          </a:p>
          <a:p>
            <a:pPr marL="457200" lvl="1"/>
            <a:endParaRPr lang="en-US" sz="2200" dirty="0"/>
          </a:p>
        </p:txBody>
      </p:sp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7F72E9C2-077A-4ACA-896E-2B332C4CCE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6" r="-2" b="1536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2804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1867E-23E2-43BB-8BE0-5E0A1A5D4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1661" y="1259173"/>
            <a:ext cx="10515600" cy="4688172"/>
          </a:xfrm>
        </p:spPr>
        <p:txBody>
          <a:bodyPr>
            <a:normAutofit/>
          </a:bodyPr>
          <a:lstStyle/>
          <a:p>
            <a:pPr lvl="1"/>
            <a:endParaRPr lang="en-GB" dirty="0"/>
          </a:p>
          <a:p>
            <a:pPr lvl="1"/>
            <a:r>
              <a:rPr lang="en-GB" dirty="0"/>
              <a:t>The training demands have moved from the basics of digital tools to more detailed features</a:t>
            </a:r>
          </a:p>
          <a:p>
            <a:pPr lvl="2"/>
            <a:r>
              <a:rPr lang="en-GB" dirty="0"/>
              <a:t>Breakout Rooms</a:t>
            </a:r>
          </a:p>
          <a:p>
            <a:pPr lvl="2"/>
            <a:r>
              <a:rPr lang="en-GB" dirty="0"/>
              <a:t>Assignments				</a:t>
            </a:r>
          </a:p>
          <a:p>
            <a:pPr lvl="2"/>
            <a:r>
              <a:rPr lang="en-GB" dirty="0"/>
              <a:t>Sharing/File Permissions</a:t>
            </a:r>
          </a:p>
          <a:p>
            <a:pPr lvl="2"/>
            <a:r>
              <a:rPr lang="en-GB" dirty="0"/>
              <a:t>MS Forms with automation</a:t>
            </a:r>
          </a:p>
          <a:p>
            <a:pPr lvl="2"/>
            <a:r>
              <a:rPr lang="en-GB" dirty="0"/>
              <a:t>Survey tools – Polly, Kahoot</a:t>
            </a:r>
          </a:p>
          <a:p>
            <a:pPr marL="914400" lvl="2" indent="0">
              <a:buNone/>
            </a:pPr>
            <a:endParaRPr lang="en-GB" dirty="0"/>
          </a:p>
          <a:p>
            <a:pPr lvl="1"/>
            <a:r>
              <a:rPr lang="en-GB" dirty="0"/>
              <a:t>Automated workflows</a:t>
            </a:r>
          </a:p>
          <a:p>
            <a:pPr lvl="2"/>
            <a:r>
              <a:rPr lang="en-GB" dirty="0"/>
              <a:t>Student Association – join club/create new club</a:t>
            </a:r>
          </a:p>
          <a:p>
            <a:pPr lvl="2"/>
            <a:r>
              <a:rPr lang="en-GB" dirty="0"/>
              <a:t>Bursaries – automated request from CMs for cost of course form</a:t>
            </a:r>
          </a:p>
          <a:p>
            <a:pPr lvl="2"/>
            <a:endParaRPr lang="en-GB" dirty="0"/>
          </a:p>
          <a:p>
            <a:pPr marL="539750" lvl="2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20CADA-CAF0-467B-BCBF-2D4B3AE07D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28055C-BC44-40E2-9BEB-B26AB49FEE4F}"/>
              </a:ext>
            </a:extLst>
          </p:cNvPr>
          <p:cNvSpPr txBox="1"/>
          <p:nvPr/>
        </p:nvSpPr>
        <p:spPr>
          <a:xfrm>
            <a:off x="568893" y="340454"/>
            <a:ext cx="67612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>
                <a:solidFill>
                  <a:srgbClr val="ED008C"/>
                </a:solidFill>
              </a:rPr>
              <a:t>What we’ve been doing</a:t>
            </a:r>
            <a:endParaRPr lang="en-GB" sz="4400" b="1" dirty="0">
              <a:solidFill>
                <a:srgbClr val="ED008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3D44AB-44A1-48FE-B5F1-7CA98A461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7110" y="2125666"/>
            <a:ext cx="4586288" cy="23857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650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20CADA-CAF0-467B-BCBF-2D4B3AE07D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" r="18813" b="-4"/>
          <a:stretch/>
        </p:blipFill>
        <p:spPr>
          <a:xfrm>
            <a:off x="209143" y="5493644"/>
            <a:ext cx="912247" cy="120586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F9414FC-EC20-4981-8846-C51856370D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" b="1547"/>
          <a:stretch/>
        </p:blipFill>
        <p:spPr>
          <a:xfrm>
            <a:off x="1902737" y="1004316"/>
            <a:ext cx="4078908" cy="5390566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A6CCFEC-303B-4EF6-9A07-B6EE3211E73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5"/>
          <a:stretch>
            <a:fillRect/>
          </a:stretch>
        </p:blipFill>
        <p:spPr>
          <a:xfrm>
            <a:off x="6762992" y="1004316"/>
            <a:ext cx="3608387" cy="5384800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CAA5D3-ED48-44C7-83BA-85D469A53239}"/>
              </a:ext>
            </a:extLst>
          </p:cNvPr>
          <p:cNvSpPr txBox="1"/>
          <p:nvPr/>
        </p:nvSpPr>
        <p:spPr>
          <a:xfrm>
            <a:off x="2857500" y="419100"/>
            <a:ext cx="2562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ED008C"/>
                </a:solidFill>
              </a:rPr>
              <a:t>Student Association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A4894C-4B2D-4A80-BC7A-FF7995D1EE70}"/>
              </a:ext>
            </a:extLst>
          </p:cNvPr>
          <p:cNvSpPr txBox="1"/>
          <p:nvPr/>
        </p:nvSpPr>
        <p:spPr>
          <a:xfrm>
            <a:off x="7943850" y="4191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ED008C"/>
                </a:solidFill>
              </a:rPr>
              <a:t>Bursaries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874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20CADA-CAF0-467B-BCBF-2D4B3AE07D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28055C-BC44-40E2-9BEB-B26AB49FEE4F}"/>
              </a:ext>
            </a:extLst>
          </p:cNvPr>
          <p:cNvSpPr txBox="1"/>
          <p:nvPr/>
        </p:nvSpPr>
        <p:spPr>
          <a:xfrm>
            <a:off x="608650" y="355261"/>
            <a:ext cx="96270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ED008C"/>
                </a:solidFill>
              </a:rPr>
              <a:t>Upcoming developments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8285B2-B913-4E09-8ECE-19F15B8BA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5519" y="1189016"/>
            <a:ext cx="8073293" cy="4031734"/>
          </a:xfrm>
        </p:spPr>
        <p:txBody>
          <a:bodyPr>
            <a:normAutofit fontScale="92500"/>
          </a:bodyPr>
          <a:lstStyle/>
          <a:p>
            <a:r>
              <a:rPr lang="en-GB" sz="2000" dirty="0"/>
              <a:t>Aim to go live with the Staff Intranet (</a:t>
            </a:r>
            <a:r>
              <a:rPr lang="en-GB" sz="2000" dirty="0" err="1"/>
              <a:t>OurKelvin</a:t>
            </a:r>
            <a:r>
              <a:rPr lang="en-GB" sz="2000" dirty="0"/>
              <a:t>) in May</a:t>
            </a:r>
          </a:p>
          <a:p>
            <a:r>
              <a:rPr lang="en-GB" sz="2000" dirty="0"/>
              <a:t>Offer a public facing </a:t>
            </a:r>
            <a:r>
              <a:rPr lang="en-GB" sz="2000" dirty="0" err="1"/>
              <a:t>MyKelvin</a:t>
            </a:r>
            <a:r>
              <a:rPr lang="en-GB" sz="2000" dirty="0"/>
              <a:t> app for marketing the college and to showcase who we are, what we do, and what we can offer the local community</a:t>
            </a:r>
          </a:p>
          <a:p>
            <a:r>
              <a:rPr lang="en-GB" sz="2000" dirty="0"/>
              <a:t>Develop an onboarding course for Students as part of the keep warm exercise with the aim to have something similar for Staff</a:t>
            </a:r>
          </a:p>
          <a:p>
            <a:r>
              <a:rPr lang="en-GB" sz="2000" dirty="0"/>
              <a:t>Deliver training on Staff permissions, mainly on </a:t>
            </a:r>
            <a:r>
              <a:rPr lang="en-GB" sz="2000" dirty="0" err="1"/>
              <a:t>Sharepoint</a:t>
            </a:r>
            <a:r>
              <a:rPr lang="en-GB" sz="2000" dirty="0"/>
              <a:t> and OneDrive</a:t>
            </a:r>
          </a:p>
          <a:p>
            <a:pPr lvl="1"/>
            <a:r>
              <a:rPr lang="en-GB" sz="1600" dirty="0"/>
              <a:t>Part of the move away from z:\ and h:\ drives to the cloud process</a:t>
            </a:r>
          </a:p>
          <a:p>
            <a:r>
              <a:rPr lang="en-GB" sz="2000" dirty="0"/>
              <a:t>Exploring the development of a digital course for all students (Future Ready)</a:t>
            </a:r>
          </a:p>
          <a:p>
            <a:r>
              <a:rPr lang="en-GB" sz="2000" dirty="0"/>
              <a:t>Develop the VLE (Moodle) – support Faculties to create digital material, showcase key features and best practice</a:t>
            </a:r>
          </a:p>
          <a:p>
            <a:r>
              <a:rPr lang="en-GB" sz="2000" dirty="0"/>
              <a:t>Collaborate with Microsoft on training opportunities, digital material and badges for Staff and Students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endParaRPr lang="en-GB" sz="2000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1335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E0E687-48C5-4AB8-8643-DB9E653DAE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27" y="5285065"/>
            <a:ext cx="1369668" cy="14114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3E7A8F-5D4B-4BE8-90D8-EE6A01446B6D}"/>
              </a:ext>
            </a:extLst>
          </p:cNvPr>
          <p:cNvSpPr txBox="1"/>
          <p:nvPr/>
        </p:nvSpPr>
        <p:spPr>
          <a:xfrm>
            <a:off x="3185929" y="1474935"/>
            <a:ext cx="58201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ED008C"/>
                </a:solidFill>
              </a:rPr>
              <a:t>Thank you for listening!</a:t>
            </a:r>
          </a:p>
          <a:p>
            <a:pPr algn="ctr"/>
            <a:endParaRPr lang="en-GB" sz="4400" b="1" dirty="0">
              <a:solidFill>
                <a:srgbClr val="ED008C"/>
              </a:solidFill>
            </a:endParaRPr>
          </a:p>
          <a:p>
            <a:pPr algn="ctr"/>
            <a:r>
              <a:rPr lang="en-GB" sz="4400" b="1" dirty="0">
                <a:solidFill>
                  <a:srgbClr val="ED008C"/>
                </a:solidFill>
              </a:rPr>
              <a:t>Questions?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76670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AE541E7B49E548941941E5E07444F7" ma:contentTypeVersion="14" ma:contentTypeDescription="Create a new document." ma:contentTypeScope="" ma:versionID="c5380b669bd7733147e84c4db9af043e">
  <xsd:schema xmlns:xsd="http://www.w3.org/2001/XMLSchema" xmlns:xs="http://www.w3.org/2001/XMLSchema" xmlns:p="http://schemas.microsoft.com/office/2006/metadata/properties" xmlns:ns2="ee89e528-bf5f-4b36-a6ee-5df8c464918b" xmlns:ns3="e875744a-2247-4b55-b7b5-d188c8064823" targetNamespace="http://schemas.microsoft.com/office/2006/metadata/properties" ma:root="true" ma:fieldsID="2723d8ba5e83c0b4d176d943d0a7ca91" ns2:_="" ns3:_="">
    <xsd:import namespace="ee89e528-bf5f-4b36-a6ee-5df8c464918b"/>
    <xsd:import namespace="e875744a-2247-4b55-b7b5-d188c80648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89e528-bf5f-4b36-a6ee-5df8c4649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0" nillable="true" ma:displayName="Sign-off status" ma:internalName="Sign_x002d_off_x0020_status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75744a-2247-4b55-b7b5-d188c806482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e89e528-bf5f-4b36-a6ee-5df8c464918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C00916-7C88-4FC5-B518-BC7DE1EC9A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89e528-bf5f-4b36-a6ee-5df8c464918b"/>
    <ds:schemaRef ds:uri="e875744a-2247-4b55-b7b5-d188c80648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7817108-4BAB-46B0-9F0B-34B9E5D61CEA}">
  <ds:schemaRefs>
    <ds:schemaRef ds:uri="9bc01449-0238-41f1-9507-3bd742c48d86"/>
    <ds:schemaRef ds:uri="b1e892ba-7ce0-4ab4-9179-8bb68b1c8c7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ee89e528-bf5f-4b36-a6ee-5df8c464918b"/>
  </ds:schemaRefs>
</ds:datastoreItem>
</file>

<file path=customXml/itemProps3.xml><?xml version="1.0" encoding="utf-8"?>
<ds:datastoreItem xmlns:ds="http://schemas.openxmlformats.org/officeDocument/2006/customXml" ds:itemID="{4F75CCD4-14D1-4B1B-BBFC-335B3662FC1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7288</TotalTime>
  <Words>268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Laszlo</dc:creator>
  <cp:lastModifiedBy>Michelle Harding</cp:lastModifiedBy>
  <cp:revision>16</cp:revision>
  <dcterms:created xsi:type="dcterms:W3CDTF">2019-11-15T16:28:19Z</dcterms:created>
  <dcterms:modified xsi:type="dcterms:W3CDTF">2022-02-17T13:55:12Z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0x01010013AE541E7B49E548941941E5E07444F7</vt:lpwstr>
  </property>
  <property fmtid="{D5CDD505-2E9C-101B-9397-08002B2CF9AE}" pid="3" name="ArticulateGUID">
    <vt:lpwstr>5DD62D4B-A024-453F-AABD-D98073ACD73C</vt:lpwstr>
  </property>
  <property fmtid="{D5CDD505-2E9C-101B-9397-08002B2CF9AE}" pid="4" name="ArticulatePath">
    <vt:lpwstr>https://glasgowkelvin-my.sharepoint.com/personal/alaszlo_glasgowkelvin_ac_uk/Documents/Andy/Presentations/GKC Presentation - Digital Skills &amp; Operations</vt:lpwstr>
  </property>
</Properties>
</file>